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77" r:id="rId4"/>
    <p:sldId id="279" r:id="rId5"/>
    <p:sldId id="278" r:id="rId6"/>
    <p:sldId id="280" r:id="rId7"/>
    <p:sldId id="282" r:id="rId8"/>
    <p:sldId id="28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305" r:id="rId17"/>
    <p:sldId id="303" r:id="rId18"/>
    <p:sldId id="302" r:id="rId19"/>
    <p:sldId id="293" r:id="rId20"/>
    <p:sldId id="301" r:id="rId21"/>
    <p:sldId id="300" r:id="rId22"/>
    <p:sldId id="297" r:id="rId23"/>
    <p:sldId id="304" r:id="rId24"/>
    <p:sldId id="299" r:id="rId25"/>
    <p:sldId id="296" r:id="rId26"/>
    <p:sldId id="298" r:id="rId27"/>
    <p:sldId id="292" r:id="rId28"/>
    <p:sldId id="291" r:id="rId29"/>
    <p:sldId id="294" r:id="rId30"/>
    <p:sldId id="306" r:id="rId31"/>
    <p:sldId id="307" r:id="rId32"/>
    <p:sldId id="308" r:id="rId33"/>
    <p:sldId id="309" r:id="rId34"/>
    <p:sldId id="310" r:id="rId35"/>
    <p:sldId id="311" r:id="rId36"/>
    <p:sldId id="312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28FA05-844D-EF89-94E7-FFF9B150B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F71EAF1-FF6C-5579-3F16-E4467DE1A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4E73D9-BDEB-5002-64A9-8CDFAD81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FF3130-434C-20B7-9DA7-5D07297C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544A8F-7B11-3113-9B9E-8AA4420B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581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77FCAB-003F-8F6B-F1E3-C2E7461C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D9023F0-4676-1B9F-A9E5-CBA700719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AAD4FC3-B2AD-55FF-A70F-61A11BA0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71E6C0-0345-BDEF-7B02-7933EEB65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2746243-4523-250F-E153-B30262087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783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953906F-581F-D164-C7DB-58CB9DBE6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946C3A1-3B7C-E693-1055-D2E26C023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1B3AFF-BB81-09F0-2B0D-23F900A3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39E48B-8E68-1479-B665-7E8E53CEC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9932B24-8848-9315-2276-5C9CC19F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137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5D22F9-C611-E934-1D37-90B1BFC1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5B257E-6301-A300-5CD5-117A4A213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4886455-8E24-DB78-7CBB-2B9BE73B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5EC70A9-2178-346C-7BDF-A016E014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BF8ACB4-0C74-5285-9447-B279FB57E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12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C094EC-F391-A00C-4611-5C7CBAD5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CF6D866-3ED8-D5B2-8F1C-7579D10FC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0599950-9B10-5A08-BCE8-564573CD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6118C42-3DBD-2B75-E6F0-5490305D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8865B40-30A7-1F71-1334-A4B97CE6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341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E310C3-B5C8-41C0-7F9F-3D4E185E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2E4D5A-90AF-2D41-5557-5BDC851F0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A02B311-CF33-B066-D8D5-DB9DBBD59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E3BAD19-4D0E-B76C-4A49-A72E72CE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1110FC7-FE3C-3610-844E-D7CD15EC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B9BD5CA-43A1-DC9D-39CA-E31EA0F3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661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4407BA-C450-E96B-616A-9123225F2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6BDA0A-188E-31E5-7C95-AB4538D3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C06DC45-1CBF-63C6-DEA6-077F914CF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7113AA5-255C-6484-E515-8544B481F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B9E30D7-F24C-6E0E-5434-879B2779C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2F2D445-09E3-3A11-B590-DE21068D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43ED17A-A4C6-E83D-5670-CB0D0A57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577687D-16FD-6C0A-E8B0-81ED91DB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081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B23664-6D86-1B9B-418B-6D16D4F0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D924E5D-1F12-461D-67B4-610071D8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76A43D8-5C89-A3C3-14B7-909C6F2E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9241E5F-778B-E747-B0FE-61ED7C16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658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8CEB8CE-6543-2021-14BA-300AE010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1C227C5-5706-046B-B39C-3B5BF774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77E5C76-BA03-8420-A677-57C618ECE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209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3ECC51-C87F-C24F-7D6F-0859740B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5A609B-D490-F762-5270-01B26296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70B836C-E7D2-C456-3B9A-EE24A4F51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0FA39D0-7059-4228-C7B3-9A735629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DB4C81B-BCA1-8555-2609-81BFAF4A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77D2435-350C-4BD7-B4F9-ED08DFBE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868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AF9075-F471-BB54-8A9F-BBF92E7A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A0AED20-67A1-957C-B203-964460DA6B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E26D6A8-35DC-24C4-909A-9F9F7DED5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403C511-99C2-1965-DC68-7E8EA453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F8D41B5-A78B-86B3-886B-77DD964A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20A4441-D748-B7E4-DB3D-9BFB56B9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76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09D94E7-0A47-F479-7605-5BA469AC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07992D1-2255-99FD-BE18-843B4AEDF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E85F32A-56DE-D9E4-385A-026902ED8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BAEB3-76FB-4BD8-8296-368253E12DF2}" type="datetimeFigureOut">
              <a:rPr lang="tr-TR" smtClean="0"/>
              <a:t>2.12.2022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87E201C-9F01-8816-1345-38D7970BD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A20E27-7216-B9D7-71F9-69D43FBA6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AE102-D0FC-490D-8DF0-0ACF626434B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462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EA07D5B-CF63-1D44-0030-0B6800914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Resim 14" descr="Kumaş, üstü örtülü kırmızı masa içeren resim&#10;&#10;Otomatik oluşturulan açıklama">
            <a:extLst>
              <a:ext uri="{FF2B5EF4-FFF2-40B4-BE49-F238E27FC236}">
                <a16:creationId xmlns:a16="http://schemas.microsoft.com/office/drawing/2014/main" id="{5D08A0A4-FCEC-12AE-6B3E-631A50774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Dikdörtgen 59">
            <a:extLst>
              <a:ext uri="{FF2B5EF4-FFF2-40B4-BE49-F238E27FC236}">
                <a16:creationId xmlns:a16="http://schemas.microsoft.com/office/drawing/2014/main" id="{75AA3EE6-7BA5-A6AE-FD6F-DD1BCF295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7" name="Dikdörtgen 61">
            <a:extLst>
              <a:ext uri="{FF2B5EF4-FFF2-40B4-BE49-F238E27FC236}">
                <a16:creationId xmlns:a16="http://schemas.microsoft.com/office/drawing/2014/main" id="{C7D96DDE-8B01-8BCA-712D-1D334341D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8" name="Başlık 1">
            <a:extLst>
              <a:ext uri="{FF2B5EF4-FFF2-40B4-BE49-F238E27FC236}">
                <a16:creationId xmlns:a16="http://schemas.microsoft.com/office/drawing/2014/main" id="{AB0AF01B-C961-7A14-B4DE-202B738E0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052001"/>
            <a:ext cx="4775075" cy="1040334"/>
          </a:xfrm>
        </p:spPr>
        <p:txBody>
          <a:bodyPr rtlCol="0">
            <a:normAutofit/>
          </a:bodyPr>
          <a:lstStyle/>
          <a:p>
            <a:pPr rtl="0"/>
            <a:r>
              <a:rPr lang="tr" sz="4400" dirty="0">
                <a:solidFill>
                  <a:schemeClr val="tx1"/>
                </a:solidFill>
              </a:rPr>
              <a:t>TOSER Database</a:t>
            </a:r>
          </a:p>
        </p:txBody>
      </p:sp>
      <p:sp>
        <p:nvSpPr>
          <p:cNvPr id="19" name="Alt Başlık 2">
            <a:extLst>
              <a:ext uri="{FF2B5EF4-FFF2-40B4-BE49-F238E27FC236}">
                <a16:creationId xmlns:a16="http://schemas.microsoft.com/office/drawing/2014/main" id="{0D14DC87-CFDE-3E1D-3850-57CA0423D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682907"/>
            <a:ext cx="4775075" cy="1199989"/>
          </a:xfrm>
        </p:spPr>
        <p:txBody>
          <a:bodyPr rtlCol="0">
            <a:normAutofit/>
          </a:bodyPr>
          <a:lstStyle/>
          <a:p>
            <a:pPr rtl="0"/>
            <a:r>
              <a:rPr lang="tr" sz="2000" dirty="0">
                <a:solidFill>
                  <a:schemeClr val="tx1"/>
                </a:solidFill>
              </a:rPr>
              <a:t>Yağız AKYÜZ - 20212452002</a:t>
            </a:r>
          </a:p>
        </p:txBody>
      </p:sp>
    </p:spTree>
    <p:extLst>
      <p:ext uri="{BB962C8B-B14F-4D97-AF65-F5344CB8AC3E}">
        <p14:creationId xmlns:p14="http://schemas.microsoft.com/office/powerpoint/2010/main" val="136630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0DD579D3-AEC1-9242-AFB9-F3874E77D08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0800EAD-36A2-2EBD-2DDE-39D255D8F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21" y="1690688"/>
            <a:ext cx="7134661" cy="1986569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A187417C-45C9-DAC5-30E7-73C3E6813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085712"/>
            <a:ext cx="7631560" cy="236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3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2F872BAD-0474-2098-851C-9D7E37C6B336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2CF65D0-781E-7BA9-9744-5EDBA3475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88" y="1652545"/>
            <a:ext cx="8021612" cy="2444859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8780973D-3DA1-5DAB-816B-DEB1AC2AF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622" y="4334753"/>
            <a:ext cx="7760190" cy="2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0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3706F233-DE08-F7CA-D89E-F3753B95E0F6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A92AFE8-3E77-A7B8-7A7C-1D802AD05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8" y="1690688"/>
            <a:ext cx="7413517" cy="2066665"/>
          </a:xfrm>
          <a:prstGeom prst="rect">
            <a:avLst/>
          </a:prstGeom>
        </p:spPr>
      </p:pic>
      <p:pic>
        <p:nvPicPr>
          <p:cNvPr id="7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906BCEC8-8466-2D43-4CBA-6B151558E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37" y="3976902"/>
            <a:ext cx="8256411" cy="23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8FC32D1D-E194-4873-5E99-CB485D1F6E58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9D1C26B-3A18-1A8F-2B57-EE9AEEE07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79" y="1690688"/>
            <a:ext cx="8470700" cy="192159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CBFD3F7-EB99-DBA6-9431-DBEFC83F3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941" y="4110748"/>
            <a:ext cx="8950637" cy="1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2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80F0894A-C16B-1E36-F31B-8D57C807B261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CCE81C5-9EF7-F0C4-20EC-EC0FC99A4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89" y="1702260"/>
            <a:ext cx="7236763" cy="1843492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343DFF25-E97B-AABE-9CC9-0700172D0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065" y="4252406"/>
            <a:ext cx="7419924" cy="15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5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2269405C-5406-DD54-8C48-EB584F19030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010D4A6-845E-AE8B-82AF-DA2D6AF5E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79" y="1492020"/>
            <a:ext cx="8432854" cy="245400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E13EEED-72BB-FF83-6AF4-3B912F7B7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553" y="4185668"/>
            <a:ext cx="7253451" cy="22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73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6E4A686-3D23-B763-41E0-076C11E8D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79" y="1834586"/>
            <a:ext cx="11724640" cy="43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2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7EB8BEA-3CA8-A1B0-1B09-69F39EF1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79" y="1776683"/>
            <a:ext cx="11724640" cy="4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87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04313B39-2F31-ECA7-DD6C-D1EC817AAF9B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A723333-5288-4DD4-AF8C-98790AD92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36" y="2192337"/>
            <a:ext cx="11702926" cy="36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2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D1F9C6-9819-652E-E163-B6AB96311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BEBF5B91-2FBF-A265-D239-BF60E1B1DD75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İçerik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FCEBF3AA-2799-5855-4B88-C60025A58E01}"/>
              </a:ext>
            </a:extLst>
          </p:cNvPr>
          <p:cNvSpPr/>
          <p:nvPr/>
        </p:nvSpPr>
        <p:spPr>
          <a:xfrm>
            <a:off x="233679" y="1390370"/>
            <a:ext cx="11724640" cy="521208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Giriş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Tasarım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3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Tablolar</a:t>
            </a:r>
            <a:endParaRPr lang="tr-TR" sz="3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Saklı Yordamlar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Tetikleyiciler</a:t>
            </a:r>
          </a:p>
        </p:txBody>
      </p:sp>
    </p:spTree>
    <p:extLst>
      <p:ext uri="{BB962C8B-B14F-4D97-AF65-F5344CB8AC3E}">
        <p14:creationId xmlns:p14="http://schemas.microsoft.com/office/powerpoint/2010/main" val="344179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29E60CC-483A-B3A7-A1A8-8F7B19FF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79" y="1783537"/>
            <a:ext cx="11724640" cy="4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CEF77BD-435C-BABE-1ABB-FE0CFB1C0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16" y="1490596"/>
            <a:ext cx="10080566" cy="502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54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7390D65-2D65-9648-5E8C-036D27D29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385855"/>
            <a:ext cx="10159998" cy="52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97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363AB24-6D3D-A837-A72A-23D839134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79" y="2162210"/>
            <a:ext cx="11724640" cy="367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0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AB20009-4361-26DA-E115-162777DAB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40" y="2469198"/>
            <a:ext cx="11780118" cy="31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9516672-B01E-F645-556D-0EE2F6CBB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43" y="2202104"/>
            <a:ext cx="11827712" cy="359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4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7ED8F3A-055B-8D79-B01C-FB0B3BB8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50" y="1858027"/>
            <a:ext cx="11750098" cy="42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07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4E9309BD-11FE-1DC5-EC37-6D3B13280E71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FD9FE3E-362E-C234-C11B-F8A21F8E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31" y="2507873"/>
            <a:ext cx="11730136" cy="29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5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2719E19D-26E5-1292-55B3-59BBBCA45A9A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B17E277-2C9D-379D-29A6-F4654C6A6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79" y="2403888"/>
            <a:ext cx="11724642" cy="3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Saklı Yordam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259E6A4-8825-F9D7-6EEA-FC698E3D8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2" y="1925981"/>
            <a:ext cx="11654114" cy="41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8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D1F9C6-9819-652E-E163-B6AB96311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BEBF5B91-2FBF-A265-D239-BF60E1B1DD75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Giriş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FCEBF3AA-2799-5855-4B88-C60025A58E01}"/>
              </a:ext>
            </a:extLst>
          </p:cNvPr>
          <p:cNvSpPr/>
          <p:nvPr/>
        </p:nvSpPr>
        <p:spPr>
          <a:xfrm>
            <a:off x="233679" y="1390370"/>
            <a:ext cx="11724640" cy="521208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TOSER Tır Hasar Onarım Merkezinin veri tabanı olacak olan bu proje, gelişen teknoloji dünyasının bu merkezleri de kara düzenden çıkarıp otomasyonlara yöneleceğini gösteren bir proje.</a:t>
            </a:r>
          </a:p>
        </p:txBody>
      </p:sp>
    </p:spTree>
    <p:extLst>
      <p:ext uri="{BB962C8B-B14F-4D97-AF65-F5344CB8AC3E}">
        <p14:creationId xmlns:p14="http://schemas.microsoft.com/office/powerpoint/2010/main" val="280987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6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17116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Tetikleyiciler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09071D3-16B3-2538-9C97-CBAD5081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86" y="2735204"/>
            <a:ext cx="11635226" cy="2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29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17116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Tetikleyiciler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5780D79D-5446-0BA5-6716-233452530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59" y="2002375"/>
            <a:ext cx="11503080" cy="39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05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17116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Tetikleyiciler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66AE388-32B3-8696-0717-34D21F796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35" y="2710266"/>
            <a:ext cx="11755128" cy="26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28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17116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Tetikleyiciler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A5F2B8C-403D-0C42-BACA-B32B80E2B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26" y="2693641"/>
            <a:ext cx="11473746" cy="26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42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DD2B563C-DD84-3E4D-F21F-2CD99899F0F2}"/>
              </a:ext>
            </a:extLst>
          </p:cNvPr>
          <p:cNvSpPr/>
          <p:nvPr/>
        </p:nvSpPr>
        <p:spPr>
          <a:xfrm>
            <a:off x="233679" y="117116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Tetikleyiciler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FCBE294-F996-38F2-7E4C-511C5E414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92" y="2649189"/>
            <a:ext cx="11766214" cy="27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96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1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D1F9C6-9819-652E-E163-B6AB96311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BEBF5B91-2FBF-A265-D239-BF60E1B1DD75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Giriş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FCEBF3AA-2799-5855-4B88-C60025A58E01}"/>
              </a:ext>
            </a:extLst>
          </p:cNvPr>
          <p:cNvSpPr/>
          <p:nvPr/>
        </p:nvSpPr>
        <p:spPr>
          <a:xfrm>
            <a:off x="233679" y="1390370"/>
            <a:ext cx="11724640" cy="521208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Dokuz adet tablo bulunan veri tabanında bunun dışında on iki(12) saklı yordam ve beş adet tetikleyici bulunduruyor.</a:t>
            </a:r>
            <a:endParaRPr lang="tr-TR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6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E886C9E-4CDF-17CC-42F0-903D458B3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3" y="638174"/>
            <a:ext cx="11262974" cy="558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8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6A1F7B61-46E1-844F-A9A9-F521D6D7B7C9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EE6A1EB-3303-D75A-9DA1-3E4F9B77E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86" y="1311720"/>
            <a:ext cx="5719648" cy="2196251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7D1217F-D842-1B05-EA16-C59C2FB34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407" y="4106760"/>
            <a:ext cx="9215912" cy="20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5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885BA2C6-286E-7D54-0921-286ED2596729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BA5ACDE-8D2F-1F7F-CC1C-45F7AADF8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3" y="1857896"/>
            <a:ext cx="6358641" cy="1571104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4AA50779-861D-69FB-8D86-936A37D5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" r="19851"/>
          <a:stretch/>
        </p:blipFill>
        <p:spPr bwMode="auto">
          <a:xfrm>
            <a:off x="3220016" y="4188834"/>
            <a:ext cx="8193301" cy="1328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461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BB9238AB-D9AA-EE1F-716D-326033B8289C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C14FCC5-BDEA-5F77-A2D6-BFB1A3BB7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905446"/>
            <a:ext cx="6165079" cy="152355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A42668B-7B9E-74B1-C793-866DF6A8C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" r="20780"/>
          <a:stretch/>
        </p:blipFill>
        <p:spPr bwMode="auto">
          <a:xfrm>
            <a:off x="2814396" y="4380807"/>
            <a:ext cx="8821592" cy="1416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1517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40BF4D-7034-84E6-4620-28A1C22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2285461-6AE7-9A46-1DDD-E817D61A0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72" y="2045393"/>
            <a:ext cx="7893456" cy="3911801"/>
          </a:xfr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E424EF-B6DD-2284-1AC6-82896FC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ADAD13-D852-4815-AE6B-61AEB254E893}" type="datetime1">
              <a:rPr lang="tr-TR" smtClean="0"/>
              <a:t>2.12.2022</a:t>
            </a:fld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9115111-A32A-101B-B521-6ABA1FF5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8CBBD4B5-5649-DA5D-EBF7-6887DC75713B}"/>
              </a:ext>
            </a:extLst>
          </p:cNvPr>
          <p:cNvSpPr/>
          <p:nvPr/>
        </p:nvSpPr>
        <p:spPr>
          <a:xfrm>
            <a:off x="233679" y="150367"/>
            <a:ext cx="11724640" cy="98445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4000" dirty="0">
                <a:solidFill>
                  <a:schemeClr val="tx1"/>
                </a:solidFill>
              </a:rPr>
              <a:t>Tablolar</a:t>
            </a: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159BE1A-9D52-16C5-58FE-915BB94E4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65" y="1690688"/>
            <a:ext cx="7294863" cy="1930662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F2D36D7B-BFAD-0229-8A92-3465CB79D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357" y="4476935"/>
            <a:ext cx="8445017" cy="19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6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139</Words>
  <Application>Microsoft Office PowerPoint</Application>
  <PresentationFormat>Geniş ekran</PresentationFormat>
  <Paragraphs>75</Paragraphs>
  <Slides>36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Teması</vt:lpstr>
      <vt:lpstr>TOSER Database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Yağız Akyüz</dc:creator>
  <cp:lastModifiedBy>Yağız Akyüz</cp:lastModifiedBy>
  <cp:revision>7</cp:revision>
  <dcterms:created xsi:type="dcterms:W3CDTF">2022-12-01T13:30:52Z</dcterms:created>
  <dcterms:modified xsi:type="dcterms:W3CDTF">2022-12-02T11:19:41Z</dcterms:modified>
</cp:coreProperties>
</file>